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Pertumbuhan</a:t>
            </a:r>
            <a:r>
              <a:rPr lang="en-US" b="1" dirty="0"/>
              <a:t> 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pertambahan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, volume,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 smtClean="0"/>
              <a:t>, </a:t>
            </a:r>
            <a:r>
              <a:rPr lang="en-US" dirty="0" err="1"/>
              <a:t>bersifat</a:t>
            </a:r>
            <a:r>
              <a:rPr lang="en-US" dirty="0"/>
              <a:t> </a:t>
            </a:r>
            <a:r>
              <a:rPr lang="en-US" i="1" dirty="0"/>
              <a:t>irreversible </a:t>
            </a:r>
            <a:r>
              <a:rPr lang="en-US" dirty="0"/>
              <a:t>alias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 smtClean="0"/>
              <a:t>semula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err="1" smtClean="0"/>
              <a:t>Perkembangan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telanjang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ditimbang</a:t>
            </a:r>
            <a:r>
              <a:rPr lang="en-US" dirty="0" smtClean="0"/>
              <a:t>, </a:t>
            </a:r>
            <a:r>
              <a:rPr lang="en-US" dirty="0"/>
              <a:t> 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biologi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proses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kedewasaan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200" dirty="0" err="1" smtClean="0"/>
              <a:t>Unsur-unsur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dibutuhkan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tumbuhan</a:t>
            </a:r>
            <a:r>
              <a:rPr lang="en-US" sz="3200" dirty="0" smtClean="0"/>
              <a:t> </a:t>
            </a:r>
            <a:r>
              <a:rPr lang="en-US" sz="3200" dirty="0" err="1" smtClean="0"/>
              <a:t>terdiri</a:t>
            </a:r>
            <a:r>
              <a:rPr lang="en-US" sz="3200" dirty="0" smtClean="0"/>
              <a:t> </a:t>
            </a:r>
            <a:r>
              <a:rPr lang="en-US" sz="3200" dirty="0" err="1" smtClean="0"/>
              <a:t>atas</a:t>
            </a:r>
            <a:r>
              <a:rPr lang="en-US" sz="3200" dirty="0" smtClean="0"/>
              <a:t> </a:t>
            </a:r>
            <a:r>
              <a:rPr lang="en-US" sz="3200" dirty="0" err="1" smtClean="0"/>
              <a:t>unsur</a:t>
            </a:r>
            <a:r>
              <a:rPr lang="en-US" sz="3200" dirty="0" smtClean="0"/>
              <a:t> </a:t>
            </a:r>
            <a:r>
              <a:rPr lang="en-US" sz="3200" dirty="0" err="1" smtClean="0"/>
              <a:t>makro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mikro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908802" cy="1489169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•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makro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: nitrogen N, </a:t>
            </a:r>
            <a:r>
              <a:rPr lang="en-US" dirty="0" err="1"/>
              <a:t>posfor</a:t>
            </a:r>
            <a:r>
              <a:rPr lang="en-US" dirty="0"/>
              <a:t> P, </a:t>
            </a:r>
            <a:r>
              <a:rPr lang="en-US" dirty="0" err="1"/>
              <a:t>kalium</a:t>
            </a:r>
            <a:r>
              <a:rPr lang="en-US" dirty="0"/>
              <a:t> K, </a:t>
            </a:r>
            <a:r>
              <a:rPr lang="en-US" dirty="0" err="1"/>
              <a:t>kalsium</a:t>
            </a:r>
            <a:r>
              <a:rPr lang="en-US" dirty="0"/>
              <a:t> CA, magnesium MG, </a:t>
            </a:r>
            <a:r>
              <a:rPr lang="en-US" dirty="0" err="1"/>
              <a:t>belerang</a:t>
            </a:r>
            <a:r>
              <a:rPr lang="en-US" dirty="0"/>
              <a:t> S.</a:t>
            </a:r>
          </a:p>
          <a:p>
            <a:pPr algn="l"/>
            <a:r>
              <a:rPr lang="en-US" dirty="0"/>
              <a:t>•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: </a:t>
            </a:r>
            <a:r>
              <a:rPr lang="en-US" dirty="0" err="1"/>
              <a:t>besi</a:t>
            </a:r>
            <a:r>
              <a:rPr lang="en-US" dirty="0"/>
              <a:t> FE, </a:t>
            </a:r>
            <a:r>
              <a:rPr lang="en-US" dirty="0" err="1"/>
              <a:t>tembaga</a:t>
            </a:r>
            <a:r>
              <a:rPr lang="en-US" dirty="0"/>
              <a:t> CU, </a:t>
            </a:r>
            <a:r>
              <a:rPr lang="en-US" dirty="0" err="1"/>
              <a:t>seng</a:t>
            </a:r>
            <a:r>
              <a:rPr lang="en-US" dirty="0"/>
              <a:t> ZU, </a:t>
            </a:r>
            <a:r>
              <a:rPr lang="en-US" dirty="0" err="1"/>
              <a:t>natrium</a:t>
            </a:r>
            <a:r>
              <a:rPr lang="en-US" dirty="0"/>
              <a:t> NA, silicon SI,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nikel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0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/>
              <a:t>Sebelumnya</a:t>
            </a:r>
            <a:r>
              <a:rPr lang="en-US" sz="3600" dirty="0"/>
              <a:t>, </a:t>
            </a:r>
            <a:r>
              <a:rPr lang="en-US" sz="3600" dirty="0" err="1"/>
              <a:t>kamu</a:t>
            </a:r>
            <a:r>
              <a:rPr lang="en-US" sz="3600" dirty="0"/>
              <a:t> </a:t>
            </a:r>
            <a:r>
              <a:rPr lang="en-US" sz="3600" dirty="0" err="1"/>
              <a:t>perlu</a:t>
            </a:r>
            <a:r>
              <a:rPr lang="en-US" sz="3600" dirty="0"/>
              <a:t> </a:t>
            </a:r>
            <a:r>
              <a:rPr lang="en-US" sz="3600" dirty="0" err="1"/>
              <a:t>tahu</a:t>
            </a:r>
            <a:r>
              <a:rPr lang="en-US" sz="3600" dirty="0"/>
              <a:t> </a:t>
            </a:r>
            <a:r>
              <a:rPr lang="en-US" sz="3600" dirty="0" err="1"/>
              <a:t>dulu</a:t>
            </a:r>
            <a:r>
              <a:rPr lang="en-US" sz="3600" dirty="0"/>
              <a:t> </a:t>
            </a:r>
            <a:r>
              <a:rPr lang="en-US" sz="3600" dirty="0" err="1"/>
              <a:t>kalau</a:t>
            </a:r>
            <a:r>
              <a:rPr lang="en-US" sz="3600" dirty="0"/>
              <a:t> </a:t>
            </a:r>
            <a:r>
              <a:rPr lang="en-US" sz="3600" dirty="0" err="1"/>
              <a:t>biji</a:t>
            </a:r>
            <a:r>
              <a:rPr lang="en-US" sz="3600" dirty="0"/>
              <a:t> </a:t>
            </a:r>
            <a:r>
              <a:rPr lang="en-US" sz="3600" dirty="0" err="1"/>
              <a:t>itu</a:t>
            </a:r>
            <a:r>
              <a:rPr lang="en-US" sz="3600" dirty="0"/>
              <a:t> </a:t>
            </a:r>
            <a:r>
              <a:rPr lang="en-US" sz="3600" dirty="0" err="1"/>
              <a:t>terdiri</a:t>
            </a:r>
            <a:r>
              <a:rPr lang="en-US" sz="3600" dirty="0"/>
              <a:t> </a:t>
            </a:r>
            <a:r>
              <a:rPr lang="en-US" sz="3600" dirty="0" err="1"/>
              <a:t>atas</a:t>
            </a:r>
            <a:r>
              <a:rPr lang="en-US" sz="3600" dirty="0"/>
              <a:t> </a:t>
            </a:r>
            <a:r>
              <a:rPr lang="en-US" sz="3600" dirty="0" err="1"/>
              <a:t>bagian-bagian</a:t>
            </a:r>
            <a:r>
              <a:rPr lang="en-US" sz="3600" dirty="0"/>
              <a:t> </a:t>
            </a:r>
            <a:r>
              <a:rPr lang="en-US" sz="3600" dirty="0" err="1"/>
              <a:t>seperti</a:t>
            </a:r>
            <a:r>
              <a:rPr lang="en-US" sz="3600" dirty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/>
              <a:t>biji</a:t>
            </a:r>
            <a:r>
              <a:rPr lang="en-US" dirty="0"/>
              <a:t>,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.</a:t>
            </a:r>
          </a:p>
          <a:p>
            <a:r>
              <a:rPr lang="en-US" dirty="0" err="1"/>
              <a:t>Endosperma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kotiledon</a:t>
            </a:r>
            <a:r>
              <a:rPr lang="en-US" dirty="0"/>
              <a:t>,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cadangan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menutrisi</a:t>
            </a:r>
            <a:r>
              <a:rPr lang="en-US" dirty="0"/>
              <a:t> </a:t>
            </a:r>
            <a:r>
              <a:rPr lang="en-US" dirty="0" err="1"/>
              <a:t>embrio</a:t>
            </a:r>
            <a:r>
              <a:rPr lang="en-US" dirty="0"/>
              <a:t>.</a:t>
            </a:r>
          </a:p>
          <a:p>
            <a:r>
              <a:rPr lang="en-US" dirty="0" err="1"/>
              <a:t>Radikula</a:t>
            </a:r>
            <a:r>
              <a:rPr lang="en-US" dirty="0"/>
              <a:t>, 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.</a:t>
            </a:r>
          </a:p>
          <a:p>
            <a:r>
              <a:rPr lang="en-US" dirty="0" err="1"/>
              <a:t>Plumula</a:t>
            </a:r>
            <a:r>
              <a:rPr lang="en-US" dirty="0"/>
              <a:t>, 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.</a:t>
            </a:r>
          </a:p>
          <a:p>
            <a:r>
              <a:rPr lang="en-US" dirty="0" err="1"/>
              <a:t>Epikotil</a:t>
            </a:r>
            <a:r>
              <a:rPr lang="en-US" dirty="0"/>
              <a:t>, 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yang </a:t>
            </a:r>
            <a:r>
              <a:rPr lang="en-US" dirty="0" err="1"/>
              <a:t>letaknya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kotiledon</a:t>
            </a:r>
            <a:r>
              <a:rPr lang="en-US" dirty="0"/>
              <a:t>.</a:t>
            </a:r>
          </a:p>
          <a:p>
            <a:r>
              <a:rPr lang="en-US" dirty="0" err="1"/>
              <a:t>Hipokotil</a:t>
            </a:r>
            <a:r>
              <a:rPr lang="en-US" dirty="0"/>
              <a:t>, 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yang </a:t>
            </a:r>
            <a:r>
              <a:rPr lang="en-US" dirty="0" err="1"/>
              <a:t>letaknya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kotiledon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6" y="576262"/>
            <a:ext cx="9653451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err="1"/>
              <a:t>Perkecambahan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tumbuhan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2 </a:t>
            </a:r>
            <a:r>
              <a:rPr lang="en-US" sz="3200" dirty="0" err="1"/>
              <a:t>tipe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perkecambahan</a:t>
            </a:r>
            <a:r>
              <a:rPr lang="en-US" sz="3200" dirty="0"/>
              <a:t> </a:t>
            </a:r>
            <a:r>
              <a:rPr lang="en-US" sz="3200" dirty="0" err="1"/>
              <a:t>hipogeal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perkecambahan</a:t>
            </a:r>
            <a:r>
              <a:rPr lang="en-US" sz="3200" dirty="0"/>
              <a:t> </a:t>
            </a:r>
            <a:r>
              <a:rPr lang="en-US" sz="3200" dirty="0" err="1"/>
              <a:t>epigeal</a:t>
            </a:r>
            <a:r>
              <a:rPr lang="en-US" sz="3200" dirty="0"/>
              <a:t>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err="1"/>
              <a:t>Perkecambahan</a:t>
            </a:r>
            <a:r>
              <a:rPr lang="en-US" b="1" dirty="0"/>
              <a:t> </a:t>
            </a:r>
            <a:r>
              <a:rPr lang="en-US" b="1" dirty="0" err="1"/>
              <a:t>Hipogeal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Ingett</a:t>
            </a:r>
            <a:r>
              <a:rPr lang="en-US" dirty="0"/>
              <a:t>, </a:t>
            </a:r>
            <a:r>
              <a:rPr lang="en-US" dirty="0" err="1"/>
              <a:t>hipo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apaa</a:t>
            </a:r>
            <a:r>
              <a:rPr lang="en-US" dirty="0"/>
              <a:t>?? </a:t>
            </a:r>
            <a:r>
              <a:rPr lang="en-US" dirty="0" err="1"/>
              <a:t>Yupp</a:t>
            </a:r>
            <a:r>
              <a:rPr lang="en-US" dirty="0"/>
              <a:t>, </a:t>
            </a:r>
            <a:r>
              <a:rPr lang="en-US" dirty="0" err="1"/>
              <a:t>betul</a:t>
            </a:r>
            <a:r>
              <a:rPr lang="en-US" dirty="0"/>
              <a:t> </a:t>
            </a:r>
            <a:r>
              <a:rPr lang="en-US" dirty="0" err="1"/>
              <a:t>hipo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“</a:t>
            </a:r>
            <a:r>
              <a:rPr lang="en-US" dirty="0" err="1"/>
              <a:t>bawah</a:t>
            </a:r>
            <a:r>
              <a:rPr lang="en-US" dirty="0"/>
              <a:t>”.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hipogeal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perkecambahan</a:t>
            </a:r>
            <a:r>
              <a:rPr lang="en-US" dirty="0"/>
              <a:t> yang </a:t>
            </a:r>
            <a:r>
              <a:rPr lang="en-US" dirty="0" err="1"/>
              <a:t>kotiledonnya</a:t>
            </a:r>
            <a:r>
              <a:rPr lang="en-US" dirty="0"/>
              <a:t> </a:t>
            </a:r>
            <a:r>
              <a:rPr lang="en-US" dirty="0" err="1"/>
              <a:t>tetep</a:t>
            </a:r>
            <a:r>
              <a:rPr lang="en-US" dirty="0"/>
              <a:t> </a:t>
            </a:r>
            <a:r>
              <a:rPr lang="en-US" dirty="0" err="1"/>
              <a:t>terpendam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perkecambahan</a:t>
            </a:r>
            <a:r>
              <a:rPr lang="en-US" dirty="0"/>
              <a:t> </a:t>
            </a:r>
            <a:r>
              <a:rPr lang="en-US" dirty="0" err="1"/>
              <a:t>hipogeal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di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monokotil</a:t>
            </a:r>
            <a:r>
              <a:rPr lang="en-US" dirty="0"/>
              <a:t>, kayak </a:t>
            </a:r>
            <a:r>
              <a:rPr lang="en-US" dirty="0" err="1"/>
              <a:t>jagung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kelapa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Perkecambahan</a:t>
            </a:r>
            <a:r>
              <a:rPr lang="en-US" b="1" dirty="0" smtClean="0"/>
              <a:t> </a:t>
            </a:r>
            <a:r>
              <a:rPr lang="en-US" b="1" dirty="0" err="1"/>
              <a:t>Epigeal</a:t>
            </a:r>
            <a:r>
              <a:rPr lang="en-US" dirty="0"/>
              <a:t> </a:t>
            </a:r>
          </a:p>
          <a:p>
            <a:r>
              <a:rPr lang="en-US" dirty="0" err="1"/>
              <a:t>Ingett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, </a:t>
            </a:r>
            <a:r>
              <a:rPr lang="en-US" dirty="0" err="1"/>
              <a:t>epi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“</a:t>
            </a:r>
            <a:r>
              <a:rPr lang="en-US" dirty="0" err="1"/>
              <a:t>atas</a:t>
            </a:r>
            <a:r>
              <a:rPr lang="en-US" dirty="0"/>
              <a:t>”.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perkecambahan</a:t>
            </a:r>
            <a:r>
              <a:rPr lang="en-US" dirty="0"/>
              <a:t> yang </a:t>
            </a:r>
            <a:r>
              <a:rPr lang="en-US" dirty="0" err="1"/>
              <a:t>kotiledonnya</a:t>
            </a:r>
            <a:r>
              <a:rPr lang="en-US" dirty="0"/>
              <a:t> </a:t>
            </a:r>
            <a:r>
              <a:rPr lang="en-US" dirty="0" err="1"/>
              <a:t>bakalan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. Nah, </a:t>
            </a:r>
            <a:r>
              <a:rPr lang="en-US" dirty="0" err="1"/>
              <a:t>perkecambahan</a:t>
            </a:r>
            <a:r>
              <a:rPr lang="en-US" dirty="0"/>
              <a:t> </a:t>
            </a:r>
            <a:r>
              <a:rPr lang="en-US" dirty="0" err="1"/>
              <a:t>epigeal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dikotil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kacang-kacangan</a:t>
            </a:r>
            <a:r>
              <a:rPr lang="en-US" dirty="0"/>
              <a:t>, kayak </a:t>
            </a:r>
            <a:r>
              <a:rPr lang="en-US" dirty="0" err="1"/>
              <a:t>kacang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kacang</a:t>
            </a:r>
            <a:r>
              <a:rPr lang="en-US" dirty="0"/>
              <a:t> </a:t>
            </a:r>
            <a:r>
              <a:rPr lang="en-US" dirty="0" err="1"/>
              <a:t>hijau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10" y="576262"/>
            <a:ext cx="6858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Daerah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aktivitasnya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Daerah </a:t>
            </a:r>
            <a:r>
              <a:rPr lang="en-US" dirty="0" err="1"/>
              <a:t>pembelahan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membelah</a:t>
            </a:r>
            <a:r>
              <a:rPr lang="en-US" dirty="0"/>
              <a:t> (</a:t>
            </a:r>
            <a:r>
              <a:rPr lang="en-US" dirty="0" err="1"/>
              <a:t>meristematik</a:t>
            </a:r>
            <a:r>
              <a:rPr lang="en-US" dirty="0" smtClean="0"/>
              <a:t>).</a:t>
            </a:r>
          </a:p>
          <a:p>
            <a:r>
              <a:rPr lang="en-US" dirty="0" smtClean="0"/>
              <a:t>Daerah </a:t>
            </a:r>
            <a:r>
              <a:rPr lang="en-US" dirty="0" err="1"/>
              <a:t>pemanjangan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pembelahan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pemanjangan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Daerah </a:t>
            </a:r>
            <a:r>
              <a:rPr lang="en-US" dirty="0" err="1"/>
              <a:t>diferensiasi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paling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.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tunas lateral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meristem </a:t>
            </a:r>
            <a:r>
              <a:rPr lang="en-US" dirty="0" err="1"/>
              <a:t>sekunder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meristem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kambium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dikotil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Gymnospermae</a:t>
            </a:r>
            <a:r>
              <a:rPr lang="en-US" dirty="0"/>
              <a:t>.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kambium</a:t>
            </a:r>
            <a:r>
              <a:rPr lang="en-US" dirty="0"/>
              <a:t> </a:t>
            </a:r>
            <a:r>
              <a:rPr lang="en-US" dirty="0" err="1"/>
              <a:t>senantiasa</a:t>
            </a:r>
            <a:r>
              <a:rPr lang="en-US" dirty="0"/>
              <a:t> </a:t>
            </a:r>
            <a:r>
              <a:rPr lang="en-US" dirty="0" err="1"/>
              <a:t>membelah</a:t>
            </a:r>
            <a:r>
              <a:rPr lang="en-US" dirty="0"/>
              <a:t>. </a:t>
            </a:r>
            <a:r>
              <a:rPr lang="en-US" dirty="0" err="1"/>
              <a:t>Pembelahan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xilem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kayu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pembelahan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floem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 smtClean="0"/>
              <a:t>kayu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dikotil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meristem </a:t>
            </a:r>
            <a:r>
              <a:rPr lang="en-US" dirty="0" err="1"/>
              <a:t>sekunder</a:t>
            </a:r>
            <a:r>
              <a:rPr lang="en-US" dirty="0"/>
              <a:t>.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dikotil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musim</a:t>
            </a:r>
            <a:r>
              <a:rPr lang="en-US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Faktor-Faktor</a:t>
            </a:r>
            <a:r>
              <a:rPr lang="en-US" sz="3600" b="1" dirty="0"/>
              <a:t> yang </a:t>
            </a:r>
            <a:r>
              <a:rPr lang="en-US" sz="3600" b="1" dirty="0" err="1"/>
              <a:t>Mempengaruhi</a:t>
            </a:r>
            <a:r>
              <a:rPr lang="en-US" sz="3600" b="1" dirty="0"/>
              <a:t> </a:t>
            </a:r>
            <a:r>
              <a:rPr lang="en-US" sz="3600" b="1" dirty="0" err="1"/>
              <a:t>Pertumbuhan</a:t>
            </a:r>
            <a:r>
              <a:rPr lang="en-US" sz="3600" b="1" dirty="0"/>
              <a:t> 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Perkembangan</a:t>
            </a:r>
            <a:r>
              <a:rPr lang="en-US" sz="3600" b="1" dirty="0"/>
              <a:t> </a:t>
            </a:r>
            <a:r>
              <a:rPr lang="en-US" sz="3600" b="1" dirty="0" err="1"/>
              <a:t>Tanaman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Gen. Gen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substansi</a:t>
            </a:r>
            <a:r>
              <a:rPr lang="en-US" dirty="0"/>
              <a:t> </a:t>
            </a:r>
            <a:r>
              <a:rPr lang="en-US" dirty="0" err="1"/>
              <a:t>pembawa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yang </a:t>
            </a:r>
            <a:r>
              <a:rPr lang="en-US" dirty="0" err="1"/>
              <a:t>diturunkan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. ...</a:t>
            </a:r>
          </a:p>
          <a:p>
            <a:r>
              <a:rPr lang="en-US" dirty="0" err="1"/>
              <a:t>Hormon</a:t>
            </a:r>
            <a:r>
              <a:rPr lang="en-US" dirty="0"/>
              <a:t>.</a:t>
            </a:r>
          </a:p>
          <a:p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. ...</a:t>
            </a:r>
          </a:p>
          <a:p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. ...</a:t>
            </a:r>
          </a:p>
          <a:p>
            <a:r>
              <a:rPr lang="en-US" dirty="0"/>
              <a:t>Air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Kelembaban</a:t>
            </a:r>
            <a:r>
              <a:rPr lang="en-US" dirty="0"/>
              <a:t>. ...</a:t>
            </a:r>
          </a:p>
          <a:p>
            <a:r>
              <a:rPr lang="en-US" dirty="0" err="1"/>
              <a:t>Suhu</a:t>
            </a:r>
            <a:r>
              <a:rPr lang="en-US" dirty="0"/>
              <a:t>. ...</a:t>
            </a:r>
          </a:p>
          <a:p>
            <a:r>
              <a:rPr lang="en-US" dirty="0"/>
              <a:t>Tanah. 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9" y="727298"/>
            <a:ext cx="8152326" cy="54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354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Pertumbuhan dan Perkembangan pada Tumbuhan</vt:lpstr>
      <vt:lpstr>Sebelumnya, kamu perlu tahu dulu kalau biji itu terdiri atas bagian-bagian seperti:</vt:lpstr>
      <vt:lpstr>PowerPoint Presentation</vt:lpstr>
      <vt:lpstr>Perkecambahan pada tumbuhan ada 2 tipe, yaitu perkecambahan hipogeal dan perkecambahan epigeal.</vt:lpstr>
      <vt:lpstr>PowerPoint Presentation</vt:lpstr>
      <vt:lpstr>PowerPoint Presentation</vt:lpstr>
      <vt:lpstr>Pertumbuhan Sekunder</vt:lpstr>
      <vt:lpstr>Faktor-Faktor yang Mempengaruhi Pertumbuhan dan Perkembangan Tanaman</vt:lpstr>
      <vt:lpstr>PowerPoint Presentation</vt:lpstr>
      <vt:lpstr>Unsur-unsur yang dibutuhkan oleh tumbuhan terdiri atas unsur makro dan mikro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Pertumbuhan dan Perkembangan pada Tumbuhan</dc:title>
  <dc:creator>LONOVO</dc:creator>
  <cp:lastModifiedBy>LONOVO</cp:lastModifiedBy>
  <cp:revision>5</cp:revision>
  <dcterms:created xsi:type="dcterms:W3CDTF">2021-08-03T12:25:29Z</dcterms:created>
  <dcterms:modified xsi:type="dcterms:W3CDTF">2021-08-03T13:12:49Z</dcterms:modified>
</cp:coreProperties>
</file>