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64" r:id="rId4"/>
    <p:sldId id="263" r:id="rId5"/>
    <p:sldId id="262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5D3660-F7C3-4A5B-9BE6-1109FB4F3E8D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B6C9F-A5B6-4CF8-AEDF-304966C18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4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B6C9F-A5B6-4CF8-AEDF-304966C18F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260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701E-0244-4046-9DA2-87E490C348CF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29F5-AB2D-4C2C-9C10-3D9447506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701E-0244-4046-9DA2-87E490C348CF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29F5-AB2D-4C2C-9C10-3D9447506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701E-0244-4046-9DA2-87E490C348CF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29F5-AB2D-4C2C-9C10-3D9447506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701E-0244-4046-9DA2-87E490C348CF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29F5-AB2D-4C2C-9C10-3D9447506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701E-0244-4046-9DA2-87E490C348CF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29F5-AB2D-4C2C-9C10-3D9447506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701E-0244-4046-9DA2-87E490C348CF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29F5-AB2D-4C2C-9C10-3D9447506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701E-0244-4046-9DA2-87E490C348CF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29F5-AB2D-4C2C-9C10-3D9447506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701E-0244-4046-9DA2-87E490C348CF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29F5-AB2D-4C2C-9C10-3D9447506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701E-0244-4046-9DA2-87E490C348CF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29F5-AB2D-4C2C-9C10-3D94475062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701E-0244-4046-9DA2-87E490C348CF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29F5-AB2D-4C2C-9C10-3D944750626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701E-0244-4046-9DA2-87E490C348CF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6E29F5-AB2D-4C2C-9C10-3D944750626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46E29F5-AB2D-4C2C-9C10-3D944750626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ECE701E-0244-4046-9DA2-87E490C348CF}" type="datetimeFigureOut">
              <a:rPr lang="en-US" smtClean="0"/>
              <a:t>10/25/2022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TUGAS KELOMPOK</a:t>
            </a:r>
            <a:br>
              <a:rPr lang="en-US" dirty="0" smtClean="0"/>
            </a:br>
            <a:r>
              <a:rPr lang="en-US" dirty="0" smtClean="0"/>
              <a:t>MEXIKO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MAPEL BIOLOGI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6746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MODEL PEMBELAJARAN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PROJECT BASED LEARNING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6881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NAMA ANGGOTA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NASFIRAWATI, </a:t>
            </a:r>
            <a:r>
              <a:rPr lang="en-US" dirty="0" err="1" smtClean="0"/>
              <a:t>S.Pd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LUPIA, </a:t>
            </a:r>
            <a:r>
              <a:rPr lang="en-US" dirty="0" err="1" smtClean="0"/>
              <a:t>S.Pd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SUKATMIAH, </a:t>
            </a:r>
            <a:r>
              <a:rPr lang="en-US" dirty="0" err="1" smtClean="0"/>
              <a:t>S.Pd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VIEN AZIZAH, </a:t>
            </a:r>
            <a:r>
              <a:rPr lang="en-US" dirty="0" err="1" smtClean="0"/>
              <a:t>S.Pd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BUDI SANTOSO, </a:t>
            </a:r>
            <a:r>
              <a:rPr lang="en-US" dirty="0" err="1" smtClean="0"/>
              <a:t>S.Pd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CHARLY KURNIAWAN, </a:t>
            </a:r>
            <a:r>
              <a:rPr lang="en-US" dirty="0" err="1" smtClean="0"/>
              <a:t>S.Pd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9039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 PEMBELAJARAN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2400" b="1" dirty="0" err="1"/>
              <a:t>Komputer</a:t>
            </a:r>
            <a:r>
              <a:rPr lang="en-US" sz="2400" b="1" dirty="0"/>
              <a:t>/Laptop/Smartphone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2400" b="1" dirty="0"/>
              <a:t>Projector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2400" b="1" dirty="0" err="1"/>
              <a:t>Koneksi</a:t>
            </a:r>
            <a:r>
              <a:rPr lang="en-US" sz="2400" b="1" dirty="0"/>
              <a:t> Internet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2400" b="1" dirty="0" err="1"/>
              <a:t>Disarankan</a:t>
            </a:r>
            <a:r>
              <a:rPr lang="en-US" sz="2400" b="1" dirty="0"/>
              <a:t>: </a:t>
            </a:r>
            <a:r>
              <a:rPr lang="en-US" sz="2400" b="1" dirty="0" err="1"/>
              <a:t>Akun</a:t>
            </a:r>
            <a:r>
              <a:rPr lang="en-US" sz="2400" b="1" dirty="0"/>
              <a:t> Google Workspace for Education (</a:t>
            </a:r>
            <a:r>
              <a:rPr lang="en-US" sz="2400" b="1" dirty="0" err="1"/>
              <a:t>contoh</a:t>
            </a:r>
            <a:r>
              <a:rPr lang="en-US" sz="2400" b="1" dirty="0"/>
              <a:t>: belajar.id), </a:t>
            </a:r>
            <a:r>
              <a:rPr lang="en-US" sz="2400" b="1" dirty="0" err="1"/>
              <a:t>atau</a:t>
            </a:r>
            <a:r>
              <a:rPr lang="en-US" sz="2400" b="1" dirty="0"/>
              <a:t> </a:t>
            </a:r>
            <a:r>
              <a:rPr lang="en-US" sz="2400" b="1" dirty="0" err="1"/>
              <a:t>akun</a:t>
            </a:r>
            <a:r>
              <a:rPr lang="en-US" sz="2400" b="1" dirty="0"/>
              <a:t> Google </a:t>
            </a:r>
            <a:r>
              <a:rPr lang="en-US" sz="2400" b="1" dirty="0" err="1"/>
              <a:t>pribadi</a:t>
            </a:r>
            <a:r>
              <a:rPr lang="en-US" sz="2400" dirty="0"/>
              <a:t/>
            </a:r>
            <a:br>
              <a:rPr lang="en-US" sz="2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1502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CONTOH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MODUL AJAR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6325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474345"/>
            <a:ext cx="741682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Mata </a:t>
            </a:r>
            <a:r>
              <a:rPr lang="en-US" b="1" dirty="0" err="1"/>
              <a:t>Pelajaran</a:t>
            </a:r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en-US" dirty="0" smtClean="0"/>
              <a:t>: </a:t>
            </a:r>
            <a:r>
              <a:rPr lang="en-US" dirty="0" err="1"/>
              <a:t>Biologi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Kelas</a:t>
            </a:r>
            <a:r>
              <a:rPr lang="en-US" b="1" dirty="0"/>
              <a:t>			</a:t>
            </a:r>
            <a:r>
              <a:rPr lang="en-US" dirty="0"/>
              <a:t>: 1 0</a:t>
            </a:r>
            <a:br>
              <a:rPr lang="en-US" dirty="0"/>
            </a:br>
            <a:r>
              <a:rPr lang="en-US" b="1" dirty="0" err="1"/>
              <a:t>Alokasi</a:t>
            </a:r>
            <a:r>
              <a:rPr lang="en-US" b="1" dirty="0"/>
              <a:t> </a:t>
            </a:r>
            <a:r>
              <a:rPr lang="en-US" b="1" dirty="0" err="1"/>
              <a:t>Waktu</a:t>
            </a:r>
            <a:r>
              <a:rPr lang="en-US" b="1" dirty="0"/>
              <a:t>		</a:t>
            </a:r>
            <a:r>
              <a:rPr lang="en-US" dirty="0"/>
              <a:t>: 2 x 45 </a:t>
            </a:r>
            <a:r>
              <a:rPr lang="en-US" dirty="0" err="1"/>
              <a:t>menit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Deskripsi</a:t>
            </a:r>
            <a:r>
              <a:rPr lang="en-US" b="1" dirty="0"/>
              <a:t> 		</a:t>
            </a:r>
            <a:r>
              <a:rPr lang="en-US" dirty="0"/>
              <a:t>: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memperlengkapi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ciri-ciri</a:t>
            </a:r>
            <a:r>
              <a:rPr lang="en-US" dirty="0"/>
              <a:t> virus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perbedaannya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makhluk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lain, </a:t>
            </a:r>
            <a:r>
              <a:rPr lang="en-US" dirty="0" err="1"/>
              <a:t>cara</a:t>
            </a:r>
            <a:r>
              <a:rPr lang="en-US" dirty="0"/>
              <a:t> virus </a:t>
            </a:r>
            <a:r>
              <a:rPr lang="en-US" dirty="0" err="1"/>
              <a:t>bereproduksi</a:t>
            </a:r>
            <a:r>
              <a:rPr lang="en-US" dirty="0"/>
              <a:t>,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penyebaran</a:t>
            </a:r>
            <a:r>
              <a:rPr lang="en-US" dirty="0"/>
              <a:t> virus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pencegahannya</a:t>
            </a:r>
            <a:r>
              <a:rPr lang="en-US" dirty="0"/>
              <a:t>. </a:t>
            </a:r>
            <a:r>
              <a:rPr lang="en-US" dirty="0" err="1"/>
              <a:t>Perangkat</a:t>
            </a:r>
            <a:r>
              <a:rPr lang="en-US" dirty="0"/>
              <a:t> ajar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didesain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Google </a:t>
            </a:r>
            <a:r>
              <a:rPr lang="en-US" dirty="0" err="1"/>
              <a:t>dengan</a:t>
            </a:r>
            <a:r>
              <a:rPr lang="en-US" dirty="0"/>
              <a:t> domain belajar.id.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Profil</a:t>
            </a:r>
            <a:r>
              <a:rPr lang="en-US" b="1" dirty="0"/>
              <a:t> </a:t>
            </a:r>
            <a:r>
              <a:rPr lang="en-US" b="1" dirty="0" err="1"/>
              <a:t>Pelajar</a:t>
            </a:r>
            <a:r>
              <a:rPr lang="en-US" b="1" dirty="0"/>
              <a:t> </a:t>
            </a:r>
            <a:r>
              <a:rPr lang="en-US" b="1" dirty="0" err="1"/>
              <a:t>Pancasila</a:t>
            </a:r>
            <a:r>
              <a:rPr lang="en-US" b="1" dirty="0"/>
              <a:t>:</a:t>
            </a:r>
            <a:endParaRPr lang="en-US" dirty="0"/>
          </a:p>
          <a:p>
            <a:pPr lvl="0"/>
            <a:r>
              <a:rPr lang="en-US" dirty="0" err="1"/>
              <a:t>Bernalar</a:t>
            </a:r>
            <a:r>
              <a:rPr lang="en-US" dirty="0"/>
              <a:t> </a:t>
            </a:r>
            <a:r>
              <a:rPr lang="en-US" dirty="0" err="1"/>
              <a:t>kritis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kreatif</a:t>
            </a:r>
            <a:r>
              <a:rPr lang="en-US" dirty="0"/>
              <a:t>: </a:t>
            </a:r>
            <a:r>
              <a:rPr lang="en-US" dirty="0" err="1"/>
              <a:t>merancang</a:t>
            </a:r>
            <a:r>
              <a:rPr lang="en-US" dirty="0"/>
              <a:t> </a:t>
            </a:r>
            <a:r>
              <a:rPr lang="en-US" dirty="0" err="1"/>
              <a:t>percobaan</a:t>
            </a:r>
            <a:r>
              <a:rPr lang="en-US" dirty="0"/>
              <a:t>, </a:t>
            </a:r>
            <a:r>
              <a:rPr lang="en-US" dirty="0" err="1"/>
              <a:t>menyajikan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kualitatif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kuantitatif</a:t>
            </a:r>
            <a:r>
              <a:rPr lang="en-US" dirty="0"/>
              <a:t>,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keterkaitan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menyimpulkan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dirty="0" err="1"/>
              <a:t>eksperimen</a:t>
            </a:r>
            <a:r>
              <a:rPr lang="en-US" dirty="0"/>
              <a:t> yang </a:t>
            </a:r>
            <a:r>
              <a:rPr lang="en-US" dirty="0" err="1"/>
              <a:t>dirancang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2408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720840"/>
            <a:ext cx="73448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Media </a:t>
            </a:r>
            <a:r>
              <a:rPr lang="en-US" b="1" dirty="0" err="1"/>
              <a:t>Pembelajaran</a:t>
            </a:r>
            <a:endParaRPr lang="en-US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en-US" dirty="0" err="1"/>
              <a:t>Komputer</a:t>
            </a:r>
            <a:r>
              <a:rPr lang="en-US" dirty="0"/>
              <a:t>/Laptop/Smartphone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n-US" dirty="0"/>
              <a:t>Projector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n-US" dirty="0" err="1"/>
              <a:t>Koneksi</a:t>
            </a:r>
            <a:r>
              <a:rPr lang="en-US" dirty="0"/>
              <a:t> Internet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n-US" dirty="0" err="1"/>
              <a:t>Disarankan</a:t>
            </a:r>
            <a:r>
              <a:rPr lang="en-US" dirty="0"/>
              <a:t>: </a:t>
            </a:r>
            <a:r>
              <a:rPr lang="en-US" dirty="0" err="1"/>
              <a:t>Akun</a:t>
            </a:r>
            <a:r>
              <a:rPr lang="en-US" dirty="0"/>
              <a:t> Google Workspace for Education (</a:t>
            </a:r>
            <a:r>
              <a:rPr lang="en-US" dirty="0" err="1"/>
              <a:t>contoh</a:t>
            </a:r>
            <a:r>
              <a:rPr lang="en-US" dirty="0"/>
              <a:t>: belajar.id),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Google </a:t>
            </a:r>
            <a:r>
              <a:rPr lang="en-US" dirty="0" err="1"/>
              <a:t>pribadi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b="1" dirty="0"/>
              <a:t>Model </a:t>
            </a:r>
            <a:r>
              <a:rPr lang="en-US" b="1" dirty="0" err="1"/>
              <a:t>Pembelajaran</a:t>
            </a:r>
            <a:r>
              <a:rPr lang="en-US" b="1" dirty="0"/>
              <a:t>:</a:t>
            </a:r>
            <a:endParaRPr lang="en-US" dirty="0"/>
          </a:p>
          <a:p>
            <a:pPr lvl="0"/>
            <a:r>
              <a:rPr lang="en-US" dirty="0" smtClean="0"/>
              <a:t>Model </a:t>
            </a:r>
            <a:r>
              <a:rPr lang="en-US" dirty="0" err="1"/>
              <a:t>Pembelajaran</a:t>
            </a:r>
            <a:r>
              <a:rPr lang="en-US" dirty="0"/>
              <a:t>: Project Based Learning</a:t>
            </a:r>
          </a:p>
        </p:txBody>
      </p:sp>
    </p:spTree>
    <p:extLst>
      <p:ext uri="{BB962C8B-B14F-4D97-AF65-F5344CB8AC3E}">
        <p14:creationId xmlns:p14="http://schemas.microsoft.com/office/powerpoint/2010/main" val="83748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335846"/>
            <a:ext cx="7272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Fase</a:t>
            </a:r>
            <a:r>
              <a:rPr lang="en-US" b="1" dirty="0"/>
              <a:t> E </a:t>
            </a:r>
            <a:r>
              <a:rPr lang="en-US" b="1" dirty="0" err="1"/>
              <a:t>Sains</a:t>
            </a:r>
            <a:r>
              <a:rPr lang="en-US" b="1" dirty="0"/>
              <a:t> - Virus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Peranannya</a:t>
            </a:r>
            <a:endParaRPr lang="en-US" dirty="0"/>
          </a:p>
          <a:p>
            <a:r>
              <a:rPr lang="en-US" dirty="0"/>
              <a:t>Di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pelajaran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b="1" i="1" dirty="0" err="1"/>
              <a:t>Mendeskripsikan</a:t>
            </a:r>
            <a:r>
              <a:rPr lang="en-US" b="1" i="1" dirty="0"/>
              <a:t> </a:t>
            </a:r>
            <a:r>
              <a:rPr lang="en-US" dirty="0" err="1"/>
              <a:t>ciri-ciri</a:t>
            </a:r>
            <a:r>
              <a:rPr lang="en-US" dirty="0"/>
              <a:t> virus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menyimak</a:t>
            </a:r>
            <a:r>
              <a:rPr lang="en-US" dirty="0"/>
              <a:t> video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menelaah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virus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b="1" i="1" dirty="0" err="1"/>
              <a:t>Membedakan</a:t>
            </a:r>
            <a:r>
              <a:rPr lang="en-US" i="1" dirty="0"/>
              <a:t> </a:t>
            </a:r>
            <a:r>
              <a:rPr lang="en-US" dirty="0"/>
              <a:t>proses </a:t>
            </a:r>
            <a:r>
              <a:rPr lang="en-US" dirty="0" err="1"/>
              <a:t>replikasi</a:t>
            </a:r>
            <a:r>
              <a:rPr lang="en-US" dirty="0"/>
              <a:t> virus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litik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lisogenik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menyajikan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diagram </a:t>
            </a:r>
            <a:r>
              <a:rPr lang="en-US" dirty="0" err="1"/>
              <a:t>venn</a:t>
            </a:r>
            <a:endParaRPr lang="en-US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b="1" i="1" dirty="0" err="1"/>
              <a:t>Mengidentifikas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 err="1"/>
              <a:t>peranan</a:t>
            </a:r>
            <a:r>
              <a:rPr lang="en-US" dirty="0"/>
              <a:t> virus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menyajikan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peranan</a:t>
            </a:r>
            <a:r>
              <a:rPr lang="en-US" dirty="0"/>
              <a:t> virus yang </a:t>
            </a:r>
            <a:r>
              <a:rPr lang="en-US" dirty="0" err="1"/>
              <a:t>menguntungkan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merugikan</a:t>
            </a:r>
            <a:endParaRPr lang="en-US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b="1" i="1" dirty="0" err="1"/>
              <a:t>Menciptakan</a:t>
            </a:r>
            <a:r>
              <a:rPr lang="en-US" i="1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penyebaran</a:t>
            </a:r>
            <a:r>
              <a:rPr lang="en-US" dirty="0"/>
              <a:t> virus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sekitarnya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kampanye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media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telaah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b="1" i="1" dirty="0" err="1"/>
              <a:t>Mendeskripsikan</a:t>
            </a:r>
            <a:r>
              <a:rPr lang="en-US" i="1" dirty="0"/>
              <a:t> </a:t>
            </a:r>
            <a:r>
              <a:rPr lang="en-US" dirty="0" err="1"/>
              <a:t>peranan</a:t>
            </a:r>
            <a:r>
              <a:rPr lang="en-US" dirty="0"/>
              <a:t> virus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bioteknologi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virus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menelaah</a:t>
            </a:r>
            <a:r>
              <a:rPr lang="en-US" dirty="0"/>
              <a:t> </a:t>
            </a:r>
            <a:r>
              <a:rPr lang="en-US" dirty="0" err="1"/>
              <a:t>artikel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4357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66</TotalTime>
  <Words>129</Words>
  <Application>Microsoft Office PowerPoint</Application>
  <PresentationFormat>On-screen Show (4:3)</PresentationFormat>
  <Paragraphs>36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TUGAS KELOMPOK MEXIKO</vt:lpstr>
      <vt:lpstr>MODEL PEMBELAJARAN</vt:lpstr>
      <vt:lpstr>NAMA ANGGOTA</vt:lpstr>
      <vt:lpstr>MEDIA PEMBELAJARAN</vt:lpstr>
      <vt:lpstr>CONTOH 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KELOMPOK MEKSIKO</dc:title>
  <dc:creator>Acer</dc:creator>
  <cp:lastModifiedBy>Acer</cp:lastModifiedBy>
  <cp:revision>12</cp:revision>
  <dcterms:created xsi:type="dcterms:W3CDTF">2022-10-25T06:45:03Z</dcterms:created>
  <dcterms:modified xsi:type="dcterms:W3CDTF">2022-10-25T08:15:15Z</dcterms:modified>
</cp:coreProperties>
</file>